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3" r:id="rId30"/>
    <p:sldId id="294" r:id="rId31"/>
    <p:sldId id="295" r:id="rId32"/>
    <p:sldId id="296" r:id="rId33"/>
    <p:sldId id="297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38" y="2049517"/>
            <a:ext cx="8673662" cy="412744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75" y="3217642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822027" y="3092120"/>
            <a:ext cx="3358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sz="2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572407"/>
            <a:ext cx="3529330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Encoded data (including error correct code)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86" y="2033752"/>
            <a:ext cx="7964214" cy="4143211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916" y="2002221"/>
            <a:ext cx="8389883" cy="417474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52" y="3007106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7434" y="2412124"/>
            <a:ext cx="65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will use camera of the device to capture the QR Code</a:t>
            </a:r>
          </a:p>
        </p:txBody>
      </p:sp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121077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86131"/>
              </p:ext>
            </p:extLst>
          </p:nvPr>
        </p:nvGraphicFramePr>
        <p:xfrm>
          <a:off x="2430517" y="2057888"/>
          <a:ext cx="8182303" cy="3855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46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 in Money Tracker</a:t>
            </a:r>
          </a:p>
        </p:txBody>
      </p:sp>
      <p:pic>
        <p:nvPicPr>
          <p:cNvPr id="1028" name="Picture 4" descr="http://2.bp.blogspot.com/-2CttKKkonNM/TcDuD5MLmjI/AAAAAAAAABg/1TVbj3FQPRU/s640/QRCodes+de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19" y="2404351"/>
            <a:ext cx="8401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743</Words>
  <Application>Microsoft Office PowerPoint</Application>
  <PresentationFormat>Custom</PresentationFormat>
  <Paragraphs>362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TUANNA01030</cp:lastModifiedBy>
  <cp:revision>153</cp:revision>
  <dcterms:created xsi:type="dcterms:W3CDTF">2012-12-10T05:09:56Z</dcterms:created>
  <dcterms:modified xsi:type="dcterms:W3CDTF">2012-12-19T10:26:32Z</dcterms:modified>
</cp:coreProperties>
</file>